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332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>
        <p:scale>
          <a:sx n="135" d="100"/>
          <a:sy n="135" d="100"/>
        </p:scale>
        <p:origin x="-2560" y="-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BF59B-4414-4A45-83C6-CCF96EF0B66E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51218-1F82-6E4E-BFC0-DCF07F72CF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73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1218-1F82-6E4E-BFC0-DCF07F72CF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67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43BA-D15D-7B16-12C4-5E9AE4B7A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0CF9D-BD3F-9098-2C8E-692019F0D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343B2-2943-975C-FFA3-4F29B6A0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50385-AE78-D162-D133-07F7DCD0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0D17C-5700-0655-52A5-7EBB5E1E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93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F02-775F-0FC9-711F-C3FA6DBB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60574-7993-8501-B7F7-160AB57FF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DEA6-884F-CC86-C641-85C60CA9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4D18A-E449-69FF-14F0-4608D56E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44271-305B-8C66-46EB-CB18A7F3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5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4FE1E-AB16-DA39-C762-2139EDC23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8A762-531A-D33C-8407-7840E444D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8430-3E5A-0686-8046-F3BEB3F7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4AE77-EBE7-2BCF-DBEB-1AC5DE26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401A-F0FC-3EE7-B936-E308C569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49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6ED-1A2D-E7FE-C498-13DE76F4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DAE6-CD2C-886D-3F55-12D99EFA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E982-77C5-13F3-C147-500A6625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E5A3-A5C2-F0BE-A5B2-D00FF821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52F6-10CC-8DD9-C8B3-AD73465C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06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8055-1118-F863-7B7F-C3A06C2E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8FF41-E461-9AED-5B1E-31263197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D289-06EA-0473-9E19-49A0E9E7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65F2E-95AA-9F4A-7358-FC389672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59B5-F9E8-87FD-7139-015ABBEC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62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5E8C-A15E-166D-F601-54575C89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692E-E794-9B48-4BBF-B83B66674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D0B03-9B67-D0BC-EFB1-44A8036FA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43A54-582D-B7D3-92D8-DFE766AF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9D161-1059-BB26-8908-42BA32EF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7A2F-30CA-9B48-BBE3-2B364013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19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E567-04CE-7CC4-0E30-357DB83B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46799-B064-404B-1813-7FC59A635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4C202-6F93-DC2C-EAEC-EBDB6958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6203C-D08A-0E0E-1905-4C46DE62C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24107-70B9-E494-086F-406890B4A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3098D-BB79-06A2-DCB9-0B61A932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9944-092D-43CB-0EF8-8FEB14E2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13213-AE34-DB35-0F08-72367E61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05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50D8-D441-8B60-B85A-51E4C253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D07C-246D-C626-A69F-89136AF8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D72CF-F096-D152-F16F-73531A6EB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A565-342A-C62C-8ACE-3613373F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7707F-733C-0DDD-03FA-4A05C8B9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0B781-2574-418D-5F80-72FB01EE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CCC11-E117-6598-DD5A-3C7C37CF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2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B020-E212-FE08-7423-D0813364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77C11-2FD6-E59E-60D6-7B15FF24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E7FD5-A8D8-089A-98BA-3420C78CB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BE8B-33B7-BFDB-6769-177A293A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BE144-F5E4-D0D5-E7CF-AC294586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2480E-BDA2-C8DC-031E-4B845BAA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75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EF8E-282E-1725-9CE3-C03CA49C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FAE59-18A4-A23C-3F18-E5259B642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DFBCF-A4F8-A619-983F-12CFF762A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EF9B-8C67-79B7-B02D-90C16AAE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771BF-8941-5C67-7425-19CCD8BD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75360-035C-8E68-2335-D6E52097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4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56B13-0105-ECCD-38F7-9256509D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A6B49-E9B9-5117-8B13-BC52A4382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C629A-8699-029B-F0CB-8F2D9306F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2F10-E005-2140-BC1C-73B4B7122BBB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BCE6B-7CB1-DC3C-08BF-EA8128B86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43D47-05DC-EBCD-6C15-0E99830EF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9097-461D-7D44-BCB4-79273CADC3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86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DA0B-467E-6C9E-E269-43BD0EEBE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DABA7-2C6A-0A43-4BD9-A9E865DCD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7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2710-982A-757C-4F98-347CB6EB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46668" cy="1325563"/>
          </a:xfrm>
        </p:spPr>
        <p:txBody>
          <a:bodyPr/>
          <a:lstStyle/>
          <a:p>
            <a:r>
              <a:rPr lang="en-GB" dirty="0"/>
              <a:t>CUE FMSOC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38BD9A-30A7-1766-37D0-675BC10131C4}"/>
              </a:ext>
            </a:extLst>
          </p:cNvPr>
          <p:cNvGrpSpPr/>
          <p:nvPr/>
        </p:nvGrpSpPr>
        <p:grpSpPr>
          <a:xfrm>
            <a:off x="3678263" y="228084"/>
            <a:ext cx="7772400" cy="6358100"/>
            <a:chOff x="3678263" y="228084"/>
            <a:chExt cx="7772400" cy="6358100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014C287-7BF3-92CE-9E2A-D6594E61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8263" y="271816"/>
              <a:ext cx="7772400" cy="63143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9DB0A7-F5A2-F84D-7237-C93533032297}"/>
                </a:ext>
              </a:extLst>
            </p:cNvPr>
            <p:cNvSpPr txBox="1"/>
            <p:nvPr/>
          </p:nvSpPr>
          <p:spPr>
            <a:xfrm>
              <a:off x="8368094" y="228084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1AAC42-E824-3C70-28E1-8C630D5822DF}"/>
                </a:ext>
              </a:extLst>
            </p:cNvPr>
            <p:cNvSpPr txBox="1"/>
            <p:nvPr/>
          </p:nvSpPr>
          <p:spPr>
            <a:xfrm>
              <a:off x="8911018" y="332859"/>
              <a:ext cx="41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AA1F33-BEBF-61AF-1EAA-D6FA5CC1A727}"/>
                </a:ext>
              </a:extLst>
            </p:cNvPr>
            <p:cNvSpPr txBox="1"/>
            <p:nvPr/>
          </p:nvSpPr>
          <p:spPr>
            <a:xfrm>
              <a:off x="9904793" y="898009"/>
              <a:ext cx="41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bc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285F8C-B176-5F57-E094-2495F6A4873C}"/>
                </a:ext>
              </a:extLst>
            </p:cNvPr>
            <p:cNvSpPr txBox="1"/>
            <p:nvPr/>
          </p:nvSpPr>
          <p:spPr>
            <a:xfrm>
              <a:off x="5782610" y="843240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A342F8-875A-8032-B11C-AB407E38F2B7}"/>
                </a:ext>
              </a:extLst>
            </p:cNvPr>
            <p:cNvSpPr txBox="1"/>
            <p:nvPr/>
          </p:nvSpPr>
          <p:spPr>
            <a:xfrm>
              <a:off x="5084141" y="597416"/>
              <a:ext cx="56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r>
                <a:rPr lang="en-GB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E3A1-D045-3C4B-46D1-1F8493D76D77}"/>
                </a:ext>
              </a:extLst>
            </p:cNvPr>
            <p:cNvSpPr txBox="1"/>
            <p:nvPr/>
          </p:nvSpPr>
          <p:spPr>
            <a:xfrm>
              <a:off x="6642544" y="597416"/>
              <a:ext cx="56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r>
                <a:rPr lang="en-GB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A59B6-01A3-C6BF-1A22-E5DF9D2244C4}"/>
                </a:ext>
              </a:extLst>
            </p:cNvPr>
            <p:cNvSpPr txBox="1"/>
            <p:nvPr/>
          </p:nvSpPr>
          <p:spPr>
            <a:xfrm>
              <a:off x="7283345" y="843240"/>
              <a:ext cx="56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r>
                <a:rPr lang="en-GB" dirty="0"/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73F9CC-A45A-9B28-8FE6-44170A3DF345}"/>
                </a:ext>
              </a:extLst>
            </p:cNvPr>
            <p:cNvSpPr txBox="1"/>
            <p:nvPr/>
          </p:nvSpPr>
          <p:spPr>
            <a:xfrm>
              <a:off x="10457785" y="368835"/>
              <a:ext cx="56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r>
                <a:rPr lang="en-GB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7A919F-E467-ECA9-E48A-8B491068165F}"/>
                </a:ext>
              </a:extLst>
            </p:cNvPr>
            <p:cNvSpPr txBox="1"/>
            <p:nvPr/>
          </p:nvSpPr>
          <p:spPr>
            <a:xfrm>
              <a:off x="10564762" y="2228739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EA5EED-31F7-A393-B187-F74121C12E32}"/>
                </a:ext>
              </a:extLst>
            </p:cNvPr>
            <p:cNvSpPr txBox="1"/>
            <p:nvPr/>
          </p:nvSpPr>
          <p:spPr>
            <a:xfrm>
              <a:off x="8964900" y="2181046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0A54F2-F0D0-D5FA-14EB-FD2B42FAEE94}"/>
                </a:ext>
              </a:extLst>
            </p:cNvPr>
            <p:cNvSpPr txBox="1"/>
            <p:nvPr/>
          </p:nvSpPr>
          <p:spPr>
            <a:xfrm>
              <a:off x="6778705" y="2760519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58DF33-BDBB-04F8-3D83-9C6AE3D870E1}"/>
                </a:ext>
              </a:extLst>
            </p:cNvPr>
            <p:cNvSpPr txBox="1"/>
            <p:nvPr/>
          </p:nvSpPr>
          <p:spPr>
            <a:xfrm>
              <a:off x="5115966" y="2352743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E51FE-D567-9F52-9D87-C569A7602FA9}"/>
                </a:ext>
              </a:extLst>
            </p:cNvPr>
            <p:cNvSpPr txBox="1"/>
            <p:nvPr/>
          </p:nvSpPr>
          <p:spPr>
            <a:xfrm>
              <a:off x="5726491" y="2230470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FAA362-D7BB-919C-836A-9B91E3ADDAB6}"/>
                </a:ext>
              </a:extLst>
            </p:cNvPr>
            <p:cNvSpPr txBox="1"/>
            <p:nvPr/>
          </p:nvSpPr>
          <p:spPr>
            <a:xfrm>
              <a:off x="7316716" y="2722075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74795-B11C-8B06-DB06-8FD327B307D0}"/>
                </a:ext>
              </a:extLst>
            </p:cNvPr>
            <p:cNvSpPr txBox="1"/>
            <p:nvPr/>
          </p:nvSpPr>
          <p:spPr>
            <a:xfrm>
              <a:off x="8293786" y="2401381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335737-3F2F-4895-6DC0-810214FB3C05}"/>
                </a:ext>
              </a:extLst>
            </p:cNvPr>
            <p:cNvSpPr txBox="1"/>
            <p:nvPr/>
          </p:nvSpPr>
          <p:spPr>
            <a:xfrm>
              <a:off x="9904793" y="2550378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BFBCDD-6872-8EA6-B20F-9FCCE3BF6EF9}"/>
                </a:ext>
              </a:extLst>
            </p:cNvPr>
            <p:cNvSpPr txBox="1"/>
            <p:nvPr/>
          </p:nvSpPr>
          <p:spPr>
            <a:xfrm>
              <a:off x="5782610" y="4122173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19F799-07E0-DDDE-F1C5-445C4527AB8B}"/>
                </a:ext>
              </a:extLst>
            </p:cNvPr>
            <p:cNvSpPr txBox="1"/>
            <p:nvPr/>
          </p:nvSpPr>
          <p:spPr>
            <a:xfrm>
              <a:off x="6778705" y="4663623"/>
              <a:ext cx="270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333116-3DDB-5562-2951-D87730E2C9A1}"/>
                </a:ext>
              </a:extLst>
            </p:cNvPr>
            <p:cNvSpPr txBox="1"/>
            <p:nvPr/>
          </p:nvSpPr>
          <p:spPr>
            <a:xfrm>
              <a:off x="8293786" y="4663623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bc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4E178B-129B-7673-6AEC-367037E46A59}"/>
                </a:ext>
              </a:extLst>
            </p:cNvPr>
            <p:cNvSpPr txBox="1"/>
            <p:nvPr/>
          </p:nvSpPr>
          <p:spPr>
            <a:xfrm>
              <a:off x="9893126" y="4262645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098DC6-8A27-771D-FA54-A7B59399E60F}"/>
                </a:ext>
              </a:extLst>
            </p:cNvPr>
            <p:cNvSpPr txBox="1"/>
            <p:nvPr/>
          </p:nvSpPr>
          <p:spPr>
            <a:xfrm>
              <a:off x="10490454" y="4168139"/>
              <a:ext cx="41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7C348-17D6-A4BB-616F-B4EE18F410E7}"/>
                </a:ext>
              </a:extLst>
            </p:cNvPr>
            <p:cNvSpPr txBox="1"/>
            <p:nvPr/>
          </p:nvSpPr>
          <p:spPr>
            <a:xfrm>
              <a:off x="5089342" y="4306839"/>
              <a:ext cx="515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04F9D-9736-3F9F-1ED3-213026727326}"/>
                </a:ext>
              </a:extLst>
            </p:cNvPr>
            <p:cNvSpPr txBox="1"/>
            <p:nvPr/>
          </p:nvSpPr>
          <p:spPr>
            <a:xfrm>
              <a:off x="7268745" y="4570625"/>
              <a:ext cx="515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77054-B983-9719-62EB-E195774ADE85}"/>
                </a:ext>
              </a:extLst>
            </p:cNvPr>
            <p:cNvSpPr txBox="1"/>
            <p:nvPr/>
          </p:nvSpPr>
          <p:spPr>
            <a:xfrm>
              <a:off x="8863473" y="4473611"/>
              <a:ext cx="515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abc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7080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157A-9AD7-1397-1AEA-BDB36B89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2050" cy="1325563"/>
          </a:xfrm>
        </p:spPr>
        <p:txBody>
          <a:bodyPr/>
          <a:lstStyle/>
          <a:p>
            <a:r>
              <a:rPr lang="en-GB" dirty="0"/>
              <a:t>AAE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0E6E45-35C6-CCEE-2CE8-0D6296D8DA42}"/>
              </a:ext>
            </a:extLst>
          </p:cNvPr>
          <p:cNvGrpSpPr/>
          <p:nvPr/>
        </p:nvGrpSpPr>
        <p:grpSpPr>
          <a:xfrm>
            <a:off x="3875470" y="178507"/>
            <a:ext cx="7772400" cy="6314368"/>
            <a:chOff x="3875470" y="178507"/>
            <a:chExt cx="7772400" cy="6314368"/>
          </a:xfrm>
        </p:grpSpPr>
        <p:pic>
          <p:nvPicPr>
            <p:cNvPr id="5" name="Picture 4" descr="A graph with different colored squares&#10;&#10;Description automatically generated">
              <a:extLst>
                <a:ext uri="{FF2B5EF4-FFF2-40B4-BE49-F238E27FC236}">
                  <a16:creationId xmlns:a16="http://schemas.microsoft.com/office/drawing/2014/main" id="{5F4B8EAE-80EB-D611-D3B2-7029C9E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5470" y="178507"/>
              <a:ext cx="7772400" cy="63143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E10AC-DBDD-EE00-FD3D-8395DE8932DC}"/>
                </a:ext>
              </a:extLst>
            </p:cNvPr>
            <p:cNvSpPr txBox="1"/>
            <p:nvPr/>
          </p:nvSpPr>
          <p:spPr>
            <a:xfrm>
              <a:off x="10374694" y="180459"/>
              <a:ext cx="26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D21271-6300-26A3-447A-B5BE1BDF6F28}"/>
                </a:ext>
              </a:extLst>
            </p:cNvPr>
            <p:cNvSpPr txBox="1"/>
            <p:nvPr/>
          </p:nvSpPr>
          <p:spPr>
            <a:xfrm>
              <a:off x="5218494" y="4879459"/>
              <a:ext cx="26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67F53E-72C1-9483-69AD-1FB157334B83}"/>
                </a:ext>
              </a:extLst>
            </p:cNvPr>
            <p:cNvSpPr txBox="1"/>
            <p:nvPr/>
          </p:nvSpPr>
          <p:spPr>
            <a:xfrm>
              <a:off x="8587991" y="4811752"/>
              <a:ext cx="441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45ACAA-61B5-D6C4-2E9F-43F7E255DECD}"/>
                </a:ext>
              </a:extLst>
            </p:cNvPr>
            <p:cNvSpPr txBox="1"/>
            <p:nvPr/>
          </p:nvSpPr>
          <p:spPr>
            <a:xfrm>
              <a:off x="6871902" y="4811752"/>
              <a:ext cx="610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10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1945-356E-5726-C06C-AD2A00AF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" cy="1325563"/>
          </a:xfrm>
        </p:spPr>
        <p:txBody>
          <a:bodyPr/>
          <a:lstStyle/>
          <a:p>
            <a:r>
              <a:rPr lang="en-GB" dirty="0"/>
              <a:t>AS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41199E4-974E-0E59-337D-91D116E3B45E}"/>
              </a:ext>
            </a:extLst>
          </p:cNvPr>
          <p:cNvGrpSpPr/>
          <p:nvPr/>
        </p:nvGrpSpPr>
        <p:grpSpPr>
          <a:xfrm>
            <a:off x="615283" y="1646185"/>
            <a:ext cx="10961434" cy="4497087"/>
            <a:chOff x="615283" y="1646185"/>
            <a:chExt cx="10961434" cy="449708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C723D3-E7C6-1EB5-9F95-91D23F4E5035}"/>
                </a:ext>
              </a:extLst>
            </p:cNvPr>
            <p:cNvGrpSpPr/>
            <p:nvPr/>
          </p:nvGrpSpPr>
          <p:grpSpPr>
            <a:xfrm>
              <a:off x="615283" y="1690688"/>
              <a:ext cx="10961434" cy="4452584"/>
              <a:chOff x="615283" y="1690688"/>
              <a:chExt cx="10961434" cy="4452584"/>
            </a:xfrm>
          </p:grpSpPr>
          <p:pic>
            <p:nvPicPr>
              <p:cNvPr id="5" name="Picture 4" descr="A graph of different colored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151B2A4E-5221-BB3A-B130-EC70A2D93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283" y="1690688"/>
                <a:ext cx="5480717" cy="4452584"/>
              </a:xfrm>
              <a:prstGeom prst="rect">
                <a:avLst/>
              </a:prstGeom>
            </p:spPr>
          </p:pic>
          <p:pic>
            <p:nvPicPr>
              <p:cNvPr id="7" name="Picture 6" descr="A graph of different colored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43DFA7EC-BE91-F982-43F3-15AF7643A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690688"/>
                <a:ext cx="5480717" cy="44525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8DA0D2-A7D1-D62A-8A01-85FFED20CFF8}"/>
                  </a:ext>
                </a:extLst>
              </p:cNvPr>
              <p:cNvSpPr txBox="1"/>
              <p:nvPr/>
            </p:nvSpPr>
            <p:spPr>
              <a:xfrm>
                <a:off x="2726778" y="2538812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4C71FD-49DC-927F-15C9-3F53B9E3B86B}"/>
                  </a:ext>
                </a:extLst>
              </p:cNvPr>
              <p:cNvSpPr txBox="1"/>
              <p:nvPr/>
            </p:nvSpPr>
            <p:spPr>
              <a:xfrm>
                <a:off x="2459513" y="3019286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AEFB69-0690-D187-3A11-38B3F789704B}"/>
                  </a:ext>
                </a:extLst>
              </p:cNvPr>
              <p:cNvSpPr txBox="1"/>
              <p:nvPr/>
            </p:nvSpPr>
            <p:spPr>
              <a:xfrm>
                <a:off x="2230958" y="2913992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3E24A3-FAA7-EFAE-DDC5-C519B05D3082}"/>
                  </a:ext>
                </a:extLst>
              </p:cNvPr>
              <p:cNvSpPr txBox="1"/>
              <p:nvPr/>
            </p:nvSpPr>
            <p:spPr>
              <a:xfrm>
                <a:off x="1324211" y="2574282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E50F89-9F06-5652-6279-C830E88034A1}"/>
                  </a:ext>
                </a:extLst>
              </p:cNvPr>
              <p:cNvSpPr txBox="1"/>
              <p:nvPr/>
            </p:nvSpPr>
            <p:spPr>
              <a:xfrm>
                <a:off x="1800927" y="2508415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4E968B8-F660-07CF-ED6C-934DC841B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193" y="2813193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19076AD-8464-D484-FA9D-D65006F91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909" y="2767398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177911-F6FB-61F8-9D15-FB91A08BA704}"/>
                  </a:ext>
                </a:extLst>
              </p:cNvPr>
              <p:cNvSpPr txBox="1"/>
              <p:nvPr/>
            </p:nvSpPr>
            <p:spPr>
              <a:xfrm>
                <a:off x="4388933" y="2742287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21BCAB-5D12-3DC9-B218-004954B13F2F}"/>
                  </a:ext>
                </a:extLst>
              </p:cNvPr>
              <p:cNvSpPr txBox="1"/>
              <p:nvPr/>
            </p:nvSpPr>
            <p:spPr>
              <a:xfrm>
                <a:off x="5643865" y="2767398"/>
                <a:ext cx="340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8C4837-4B2F-DD55-6315-E5BF0B84AEE8}"/>
                  </a:ext>
                </a:extLst>
              </p:cNvPr>
              <p:cNvSpPr txBox="1"/>
              <p:nvPr/>
            </p:nvSpPr>
            <p:spPr>
              <a:xfrm>
                <a:off x="5488927" y="3001269"/>
                <a:ext cx="223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b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70BFFB-C2A3-521C-73EC-455D878CE01D}"/>
                  </a:ext>
                </a:extLst>
              </p:cNvPr>
              <p:cNvSpPr txBox="1"/>
              <p:nvPr/>
            </p:nvSpPr>
            <p:spPr>
              <a:xfrm>
                <a:off x="4620649" y="2022522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73E6B3-2026-481F-5280-358FA291FE0A}"/>
                  </a:ext>
                </a:extLst>
              </p:cNvPr>
              <p:cNvSpPr txBox="1"/>
              <p:nvPr/>
            </p:nvSpPr>
            <p:spPr>
              <a:xfrm>
                <a:off x="3977833" y="3725708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8E4F18-6721-7BB8-ADB0-F14D5BD2C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4533" y="3947843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15A2428-35E9-BB78-56AD-AA9149205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5991" y="1874603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8DF372-FE88-A69A-152B-AA69107F8ED1}"/>
                  </a:ext>
                </a:extLst>
              </p:cNvPr>
              <p:cNvSpPr txBox="1"/>
              <p:nvPr/>
            </p:nvSpPr>
            <p:spPr>
              <a:xfrm>
                <a:off x="2947541" y="5167312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c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DCEE08-8237-FE01-D0C1-201E0AC78BB6}"/>
                  </a:ext>
                </a:extLst>
              </p:cNvPr>
              <p:cNvSpPr txBox="1"/>
              <p:nvPr/>
            </p:nvSpPr>
            <p:spPr>
              <a:xfrm>
                <a:off x="2726778" y="5168039"/>
                <a:ext cx="383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err="1"/>
                  <a:t>bc</a:t>
                </a:r>
                <a:endParaRPr lang="en-GB" sz="12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578244-F487-C51A-027A-F52751640859}"/>
                  </a:ext>
                </a:extLst>
              </p:cNvPr>
              <p:cNvSpPr txBox="1"/>
              <p:nvPr/>
            </p:nvSpPr>
            <p:spPr>
              <a:xfrm>
                <a:off x="1322007" y="4881481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89D3DA-16B6-C1B5-56FA-5BCF5CE68CF0}"/>
                  </a:ext>
                </a:extLst>
              </p:cNvPr>
              <p:cNvSpPr txBox="1"/>
              <p:nvPr/>
            </p:nvSpPr>
            <p:spPr>
              <a:xfrm>
                <a:off x="1819089" y="3788620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D684BF-74A2-0092-C601-65B3F36391AA}"/>
                  </a:ext>
                </a:extLst>
              </p:cNvPr>
              <p:cNvSpPr txBox="1"/>
              <p:nvPr/>
            </p:nvSpPr>
            <p:spPr>
              <a:xfrm>
                <a:off x="2347694" y="3706792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7B8BF25-3567-CA84-7392-81AF7371C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4890" y="4018880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EF2AD36-B15A-691F-A9EE-79C311EFE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322" y="3927294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C1A223-40A7-01E6-CF5B-A09655FB4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0916" y="5117944"/>
                <a:ext cx="376779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9FC0A3-3EF1-394F-B7F4-E79C96915F14}"/>
                  </a:ext>
                </a:extLst>
              </p:cNvPr>
              <p:cNvSpPr txBox="1"/>
              <p:nvPr/>
            </p:nvSpPr>
            <p:spPr>
              <a:xfrm>
                <a:off x="7235465" y="4642244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D4DFB6D-4DD7-5A20-662A-6B7EC7E2B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686" y="4914739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FB113-1B7A-3890-EB27-D2668D6DAD0B}"/>
                  </a:ext>
                </a:extLst>
              </p:cNvPr>
              <p:cNvSpPr txBox="1"/>
              <p:nvPr/>
            </p:nvSpPr>
            <p:spPr>
              <a:xfrm>
                <a:off x="8383222" y="4487012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16693FB-DF0B-20C6-5BC0-03A09AD5B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4443" y="4759507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5804C9-9B44-F027-0682-15711569E791}"/>
                  </a:ext>
                </a:extLst>
              </p:cNvPr>
              <p:cNvSpPr txBox="1"/>
              <p:nvPr/>
            </p:nvSpPr>
            <p:spPr>
              <a:xfrm>
                <a:off x="9544145" y="4677262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3F81F1-69D6-CAEB-9B3F-32AE8813E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5366" y="4949757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B9C6CD-B669-3564-8C66-F9141D9BADEB}"/>
                  </a:ext>
                </a:extLst>
              </p:cNvPr>
              <p:cNvSpPr txBox="1"/>
              <p:nvPr/>
            </p:nvSpPr>
            <p:spPr>
              <a:xfrm>
                <a:off x="10687848" y="4397326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D897125-FE4A-8E82-A9C8-30E2B9BBB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9069" y="4669821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BF3A5B-4AE0-8DB7-E4DF-829F370FCE45}"/>
                </a:ext>
              </a:extLst>
            </p:cNvPr>
            <p:cNvGrpSpPr/>
            <p:nvPr/>
          </p:nvGrpSpPr>
          <p:grpSpPr>
            <a:xfrm>
              <a:off x="6956686" y="1700636"/>
              <a:ext cx="790940" cy="276999"/>
              <a:chOff x="4997153" y="2268764"/>
              <a:chExt cx="790940" cy="27699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B0D04-93C3-218E-EF98-979273DDC465}"/>
                  </a:ext>
                </a:extLst>
              </p:cNvPr>
              <p:cNvSpPr txBox="1"/>
              <p:nvPr/>
            </p:nvSpPr>
            <p:spPr>
              <a:xfrm>
                <a:off x="5286499" y="2268764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09A175B0-945C-DD69-A32A-AB796F927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153" y="254576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AC28E23-0414-CE6C-793B-9E601CF3A10B}"/>
                </a:ext>
              </a:extLst>
            </p:cNvPr>
            <p:cNvGrpSpPr/>
            <p:nvPr/>
          </p:nvGrpSpPr>
          <p:grpSpPr>
            <a:xfrm>
              <a:off x="8081923" y="2093989"/>
              <a:ext cx="790940" cy="276999"/>
              <a:chOff x="7109086" y="1750004"/>
              <a:chExt cx="790940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A07581-50FA-DD6F-5F44-44DFA8B06D85}"/>
                  </a:ext>
                </a:extLst>
              </p:cNvPr>
              <p:cNvSpPr txBox="1"/>
              <p:nvPr/>
            </p:nvSpPr>
            <p:spPr>
              <a:xfrm>
                <a:off x="7321157" y="1750004"/>
                <a:ext cx="3840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E2F1B96-5EF8-997A-BEC0-9647A5106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86" y="202700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EDC7725-7DB4-6940-69D0-0B4BE6AC13DD}"/>
                </a:ext>
              </a:extLst>
            </p:cNvPr>
            <p:cNvGrpSpPr/>
            <p:nvPr/>
          </p:nvGrpSpPr>
          <p:grpSpPr>
            <a:xfrm>
              <a:off x="9265366" y="2093989"/>
              <a:ext cx="790940" cy="276999"/>
              <a:chOff x="7109086" y="1770827"/>
              <a:chExt cx="790940" cy="27699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C7FC39A-D587-9018-6D91-B46E46806BB2}"/>
                  </a:ext>
                </a:extLst>
              </p:cNvPr>
              <p:cNvSpPr txBox="1"/>
              <p:nvPr/>
            </p:nvSpPr>
            <p:spPr>
              <a:xfrm>
                <a:off x="7380851" y="1770827"/>
                <a:ext cx="255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b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4DB222E-3212-1C6B-4C38-7A0CE6AA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86" y="202700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FE87A0B-9454-9334-3923-4EF64860A85E}"/>
                </a:ext>
              </a:extLst>
            </p:cNvPr>
            <p:cNvGrpSpPr/>
            <p:nvPr/>
          </p:nvGrpSpPr>
          <p:grpSpPr>
            <a:xfrm>
              <a:off x="10409069" y="3049367"/>
              <a:ext cx="790940" cy="276999"/>
              <a:chOff x="4997153" y="2268764"/>
              <a:chExt cx="790940" cy="27699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2C111A-6936-D398-436D-7E2502FD91BF}"/>
                  </a:ext>
                </a:extLst>
              </p:cNvPr>
              <p:cNvSpPr txBox="1"/>
              <p:nvPr/>
            </p:nvSpPr>
            <p:spPr>
              <a:xfrm>
                <a:off x="5286499" y="2268764"/>
                <a:ext cx="188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3024E13-A3F3-D770-1313-8A140AD51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153" y="254576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F0569B7-B6B6-634B-683B-135F5A5F59F5}"/>
                </a:ext>
              </a:extLst>
            </p:cNvPr>
            <p:cNvGrpSpPr/>
            <p:nvPr/>
          </p:nvGrpSpPr>
          <p:grpSpPr>
            <a:xfrm>
              <a:off x="6966007" y="3508656"/>
              <a:ext cx="790940" cy="276999"/>
              <a:chOff x="7109086" y="1750004"/>
              <a:chExt cx="790940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2AB03A-6B66-2BEC-B5DE-23FD17DC8245}"/>
                  </a:ext>
                </a:extLst>
              </p:cNvPr>
              <p:cNvSpPr txBox="1"/>
              <p:nvPr/>
            </p:nvSpPr>
            <p:spPr>
              <a:xfrm>
                <a:off x="7321157" y="1750004"/>
                <a:ext cx="3840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AB6247-5B0E-5483-1F44-7CF1C46E0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86" y="202700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9946D9-175B-540A-7A00-4785ADA31423}"/>
                </a:ext>
              </a:extLst>
            </p:cNvPr>
            <p:cNvGrpSpPr/>
            <p:nvPr/>
          </p:nvGrpSpPr>
          <p:grpSpPr>
            <a:xfrm>
              <a:off x="8152663" y="3429793"/>
              <a:ext cx="790940" cy="276999"/>
              <a:chOff x="7109086" y="1750004"/>
              <a:chExt cx="790940" cy="27699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04EFAB-57CE-4AB0-65B6-C33011EDC6E4}"/>
                  </a:ext>
                </a:extLst>
              </p:cNvPr>
              <p:cNvSpPr txBox="1"/>
              <p:nvPr/>
            </p:nvSpPr>
            <p:spPr>
              <a:xfrm>
                <a:off x="7321157" y="1750004"/>
                <a:ext cx="3840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ab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A332ED-9A0E-4444-681E-B34B368DA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86" y="2027003"/>
                <a:ext cx="79094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160F8D-C0B1-EE53-7F2D-945928E8F7A9}"/>
                </a:ext>
              </a:extLst>
            </p:cNvPr>
            <p:cNvSpPr txBox="1"/>
            <p:nvPr/>
          </p:nvSpPr>
          <p:spPr>
            <a:xfrm>
              <a:off x="2960256" y="1646185"/>
              <a:ext cx="188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883207-F338-B1AE-C17C-0BC0749940C0}"/>
                </a:ext>
              </a:extLst>
            </p:cNvPr>
            <p:cNvSpPr txBox="1"/>
            <p:nvPr/>
          </p:nvSpPr>
          <p:spPr>
            <a:xfrm>
              <a:off x="3982520" y="1650152"/>
              <a:ext cx="188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F69FDB-4FCB-FE80-6680-16C005D88A35}"/>
                </a:ext>
              </a:extLst>
            </p:cNvPr>
            <p:cNvSpPr txBox="1"/>
            <p:nvPr/>
          </p:nvSpPr>
          <p:spPr>
            <a:xfrm>
              <a:off x="5067263" y="2161021"/>
              <a:ext cx="188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ABD8791-8168-CCC5-BA5B-06F581BC8559}"/>
                </a:ext>
              </a:extLst>
            </p:cNvPr>
            <p:cNvSpPr txBox="1"/>
            <p:nvPr/>
          </p:nvSpPr>
          <p:spPr>
            <a:xfrm>
              <a:off x="4505136" y="4829084"/>
              <a:ext cx="372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ab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00EA19B-3CB7-C5AF-56F2-C1ACAF016AD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269" y="5051219"/>
              <a:ext cx="376779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2842B41-86ED-A05B-BC16-5C3C9B38F7DD}"/>
                </a:ext>
              </a:extLst>
            </p:cNvPr>
            <p:cNvSpPr txBox="1"/>
            <p:nvPr/>
          </p:nvSpPr>
          <p:spPr>
            <a:xfrm>
              <a:off x="5026345" y="4746788"/>
              <a:ext cx="188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b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27B5253-3401-544E-ABB7-BA67304F8923}"/>
                </a:ext>
              </a:extLst>
            </p:cNvPr>
            <p:cNvCxnSpPr>
              <a:cxnSpLocks/>
            </p:cNvCxnSpPr>
            <p:nvPr/>
          </p:nvCxnSpPr>
          <p:spPr>
            <a:xfrm>
              <a:off x="4973045" y="4968923"/>
              <a:ext cx="376779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39B2C0-876B-28C3-A209-C8D51884F89F}"/>
                </a:ext>
              </a:extLst>
            </p:cNvPr>
            <p:cNvCxnSpPr>
              <a:cxnSpLocks/>
            </p:cNvCxnSpPr>
            <p:nvPr/>
          </p:nvCxnSpPr>
          <p:spPr>
            <a:xfrm>
              <a:off x="4983469" y="2433642"/>
              <a:ext cx="376779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255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B112-C711-CC08-DB5C-036F2DF4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19200" cy="1325563"/>
          </a:xfrm>
        </p:spPr>
        <p:txBody>
          <a:bodyPr/>
          <a:lstStyle/>
          <a:p>
            <a:r>
              <a:rPr lang="en-GB" dirty="0"/>
              <a:t>Cum </a:t>
            </a:r>
            <a:r>
              <a:rPr lang="en-GB" dirty="0" err="1"/>
              <a:t>resp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9A1C8-2AE3-9169-9E34-AA2849F6B873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5" name="Picture 4" descr="A graph of different colored rectangular shapes&#10;&#10;Description automatically generated with medium confidence">
              <a:extLst>
                <a:ext uri="{FF2B5EF4-FFF2-40B4-BE49-F238E27FC236}">
                  <a16:creationId xmlns:a16="http://schemas.microsoft.com/office/drawing/2014/main" id="{CFFED147-0116-1DC1-8C5F-4A3378B5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5A737-AC81-02F3-8B2F-A82C98C5380C}"/>
                </a:ext>
              </a:extLst>
            </p:cNvPr>
            <p:cNvSpPr txBox="1"/>
            <p:nvPr/>
          </p:nvSpPr>
          <p:spPr>
            <a:xfrm>
              <a:off x="5499231" y="3724428"/>
              <a:ext cx="26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A71220-7E88-9A59-FE1F-AC15B3F92921}"/>
                </a:ext>
              </a:extLst>
            </p:cNvPr>
            <p:cNvSpPr txBox="1"/>
            <p:nvPr/>
          </p:nvSpPr>
          <p:spPr>
            <a:xfrm>
              <a:off x="4820653" y="1506022"/>
              <a:ext cx="441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0AE7F-E4B7-9D8B-046E-0731FEEE8836}"/>
                </a:ext>
              </a:extLst>
            </p:cNvPr>
            <p:cNvSpPr txBox="1"/>
            <p:nvPr/>
          </p:nvSpPr>
          <p:spPr>
            <a:xfrm>
              <a:off x="4255967" y="941123"/>
              <a:ext cx="26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E9120D-E793-4975-8154-CA39E3140857}"/>
                </a:ext>
              </a:extLst>
            </p:cNvPr>
            <p:cNvSpPr txBox="1"/>
            <p:nvPr/>
          </p:nvSpPr>
          <p:spPr>
            <a:xfrm>
              <a:off x="3606262" y="18884"/>
              <a:ext cx="267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24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1F1D05B-B143-3F76-0815-23881DBAF8D9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3" name="Picture 2" descr="A graph of different colored boxes&#10;&#10;Description automatically generated">
              <a:extLst>
                <a:ext uri="{FF2B5EF4-FFF2-40B4-BE49-F238E27FC236}">
                  <a16:creationId xmlns:a16="http://schemas.microsoft.com/office/drawing/2014/main" id="{716F3FF2-4D3B-08AB-92EB-CE6346D2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9AA22B-B4E4-CEA3-A676-5FF931C6A6A5}"/>
                </a:ext>
              </a:extLst>
            </p:cNvPr>
            <p:cNvGrpSpPr/>
            <p:nvPr/>
          </p:nvGrpSpPr>
          <p:grpSpPr>
            <a:xfrm>
              <a:off x="3669475" y="712520"/>
              <a:ext cx="914400" cy="332509"/>
              <a:chOff x="3669475" y="712520"/>
              <a:chExt cx="914400" cy="33250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D1F34-8D5B-2AF2-2588-CDEAEB413FF9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E32A020-621F-6B46-088F-EA88AE148984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3F5916-5F07-EB71-EF96-B4B9C94CF991}"/>
                </a:ext>
              </a:extLst>
            </p:cNvPr>
            <p:cNvGrpSpPr/>
            <p:nvPr/>
          </p:nvGrpSpPr>
          <p:grpSpPr>
            <a:xfrm>
              <a:off x="5145975" y="223652"/>
              <a:ext cx="914400" cy="332509"/>
              <a:chOff x="3669475" y="712520"/>
              <a:chExt cx="914400" cy="33250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A2F9DC-9BCB-E9E5-C436-60937010135C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1E50CA7-D784-5F93-9DC0-AB657C373363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3D21852-E63B-8C47-4015-6DA6C94AE6B6}"/>
                </a:ext>
              </a:extLst>
            </p:cNvPr>
            <p:cNvGrpSpPr/>
            <p:nvPr/>
          </p:nvGrpSpPr>
          <p:grpSpPr>
            <a:xfrm>
              <a:off x="6634842" y="11878"/>
              <a:ext cx="914400" cy="400803"/>
              <a:chOff x="3669475" y="712520"/>
              <a:chExt cx="914400" cy="3325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E4D634-7E4F-4382-F44B-CC5F51015ED4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653ACE-ECAE-2EF7-CF88-41654F9B84BD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C84821-8895-1045-8721-7832778722AB}"/>
                </a:ext>
              </a:extLst>
            </p:cNvPr>
            <p:cNvGrpSpPr/>
            <p:nvPr/>
          </p:nvGrpSpPr>
          <p:grpSpPr>
            <a:xfrm>
              <a:off x="8105900" y="305801"/>
              <a:ext cx="914400" cy="332509"/>
              <a:chOff x="3669475" y="712520"/>
              <a:chExt cx="914400" cy="33250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84D1F4-8EE4-8E26-5F2F-E3D3A8253E12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D1A924D-EF4A-79F6-9E68-01EFC4B92494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5CB0FE-3C78-788C-B9C5-F188CED14105}"/>
                </a:ext>
              </a:extLst>
            </p:cNvPr>
            <p:cNvGrpSpPr/>
            <p:nvPr/>
          </p:nvGrpSpPr>
          <p:grpSpPr>
            <a:xfrm>
              <a:off x="3734793" y="2726385"/>
              <a:ext cx="914400" cy="332509"/>
              <a:chOff x="3669475" y="712520"/>
              <a:chExt cx="914400" cy="3325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ACAFB0-B0AB-2747-59C1-BA70204787D3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520F55-4785-DD1A-2649-8A006EF4093E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72EE6D9-24CE-4F7B-0C65-0496CA9C2737}"/>
                </a:ext>
              </a:extLst>
            </p:cNvPr>
            <p:cNvGrpSpPr/>
            <p:nvPr/>
          </p:nvGrpSpPr>
          <p:grpSpPr>
            <a:xfrm>
              <a:off x="5197438" y="2547764"/>
              <a:ext cx="914400" cy="332509"/>
              <a:chOff x="3669475" y="712520"/>
              <a:chExt cx="914400" cy="3325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4294A-4C00-7560-25A8-5463DC1BBD9B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56F25B-D9B8-E68F-1632-744F7C1B408E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4145B6-F6E6-9AFB-0B9C-04D3F59806CB}"/>
                </a:ext>
              </a:extLst>
            </p:cNvPr>
            <p:cNvGrpSpPr/>
            <p:nvPr/>
          </p:nvGrpSpPr>
          <p:grpSpPr>
            <a:xfrm>
              <a:off x="6651183" y="2494342"/>
              <a:ext cx="914400" cy="332509"/>
              <a:chOff x="3669475" y="712520"/>
              <a:chExt cx="914400" cy="33250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CFF90F-2DB1-A356-2F0B-6B94246150CD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5C30475-8A4C-1FFC-595E-EF8DF2AF772D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397B91-92C7-83AD-A03B-A4DE7789C1FD}"/>
                </a:ext>
              </a:extLst>
            </p:cNvPr>
            <p:cNvGrpSpPr/>
            <p:nvPr/>
          </p:nvGrpSpPr>
          <p:grpSpPr>
            <a:xfrm>
              <a:off x="8105900" y="2802119"/>
              <a:ext cx="914400" cy="332509"/>
              <a:chOff x="3669475" y="712520"/>
              <a:chExt cx="914400" cy="33250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FDE1FE-1042-C05F-0074-5E0FC4A7964D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BD4622B-8230-055C-C4AD-789864BD78A1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C0104E-800C-0540-01F3-46F843A591BC}"/>
                </a:ext>
              </a:extLst>
            </p:cNvPr>
            <p:cNvGrpSpPr/>
            <p:nvPr/>
          </p:nvGrpSpPr>
          <p:grpSpPr>
            <a:xfrm>
              <a:off x="8105900" y="5107449"/>
              <a:ext cx="914400" cy="332509"/>
              <a:chOff x="3669475" y="712520"/>
              <a:chExt cx="914400" cy="33250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D8EF0A-A409-AAE0-F58A-A81F56A81589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F773589-6D3F-0B90-2ABA-9A79D487F6FD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B93F74-C5E8-882A-C6DE-0EEEBA02DDC0}"/>
                </a:ext>
              </a:extLst>
            </p:cNvPr>
            <p:cNvGrpSpPr/>
            <p:nvPr/>
          </p:nvGrpSpPr>
          <p:grpSpPr>
            <a:xfrm>
              <a:off x="6621496" y="4787875"/>
              <a:ext cx="914400" cy="332509"/>
              <a:chOff x="3669475" y="712520"/>
              <a:chExt cx="914400" cy="33250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698DF0-F068-EA03-C3A0-15A763F40D6D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737C7C6-EC0C-11F9-01ED-64335970BBF8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392E6D2-6EDB-76E6-8E0E-869BFCAAAEC5}"/>
                </a:ext>
              </a:extLst>
            </p:cNvPr>
            <p:cNvGrpSpPr/>
            <p:nvPr/>
          </p:nvGrpSpPr>
          <p:grpSpPr>
            <a:xfrm>
              <a:off x="5144009" y="4918500"/>
              <a:ext cx="914400" cy="332509"/>
              <a:chOff x="3669475" y="712520"/>
              <a:chExt cx="914400" cy="33250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2A8A93-B3D2-5124-D46A-9BBCDEBD460D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3FC0AC-A931-8CFC-0957-B5FE91810734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570E63-F4FF-8F85-4BD4-A21357CAB3CA}"/>
                </a:ext>
              </a:extLst>
            </p:cNvPr>
            <p:cNvGrpSpPr/>
            <p:nvPr/>
          </p:nvGrpSpPr>
          <p:grpSpPr>
            <a:xfrm>
              <a:off x="3675413" y="4574116"/>
              <a:ext cx="914400" cy="332509"/>
              <a:chOff x="3669475" y="712520"/>
              <a:chExt cx="914400" cy="33250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596149-FDBD-5342-211F-364C3BDE657C}"/>
                  </a:ext>
                </a:extLst>
              </p:cNvPr>
              <p:cNvSpPr txBox="1"/>
              <p:nvPr/>
            </p:nvSpPr>
            <p:spPr>
              <a:xfrm>
                <a:off x="3990109" y="712520"/>
                <a:ext cx="308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B85C7D-0070-3D8F-2C82-79A5CBACC1E4}"/>
                  </a:ext>
                </a:extLst>
              </p:cNvPr>
              <p:cNvCxnSpPr/>
              <p:nvPr/>
            </p:nvCxnSpPr>
            <p:spPr>
              <a:xfrm>
                <a:off x="3669475" y="1045029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199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81</Words>
  <Application>Microsoft Macintosh PowerPoint</Application>
  <PresentationFormat>Widescreen</PresentationFormat>
  <Paragraphs>79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CUE FMSOC</vt:lpstr>
      <vt:lpstr>AAE</vt:lpstr>
      <vt:lpstr>AS</vt:lpstr>
      <vt:lpstr>Cum resp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 Lepori</dc:creator>
  <cp:lastModifiedBy>Selina Lepori</cp:lastModifiedBy>
  <cp:revision>3</cp:revision>
  <dcterms:created xsi:type="dcterms:W3CDTF">2023-12-29T21:20:22Z</dcterms:created>
  <dcterms:modified xsi:type="dcterms:W3CDTF">2024-02-26T17:40:54Z</dcterms:modified>
</cp:coreProperties>
</file>